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7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93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0F10B-D5F2-4CC4-A650-A10EE497848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1B07-F318-4487-9F82-EC2695FCBD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c0447bb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c0447bb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c0447bb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c0447bb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c0447b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c0447b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c0447b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c0447b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c0447bb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c0447bb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c0447bb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c0447bb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c0447b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c0447b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c0447bb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c0447bb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c0447bb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c0447bb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c0447bb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c0447bb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c0447b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c0447bb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://ibis.colostate.edu/comphydro/" TargetMode="External"/><Relationship Id="rId7" Type="http://schemas.openxmlformats.org/officeDocument/2006/relationships/hyperlink" Target="https://baltimoreecosystemstud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caryinstitute.org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Contour Plot from Spatial Data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CompHydro </a:t>
            </a:r>
            <a:r>
              <a:rPr lang="en" dirty="0" smtClean="0"/>
              <a:t>example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2400" y="4476750"/>
            <a:ext cx="961411" cy="381838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81400" y="4629150"/>
            <a:ext cx="1341455" cy="24555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305800" y="4552950"/>
            <a:ext cx="372312" cy="352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355500" y="564950"/>
            <a:ext cx="28662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Repeat the process for each other line segment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Note the significant stretch and the single interval (2.7) in this example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00" y="567975"/>
            <a:ext cx="5343378" cy="4007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355500" y="564950"/>
            <a:ext cx="28662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Continue until all segments have been marked with intervals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00" y="567875"/>
            <a:ext cx="5343378" cy="4007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355500" y="564950"/>
            <a:ext cx="28662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Sketch contour lines by connecting adjacent intervals.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Note that contour lines will never cross each other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00" y="567994"/>
            <a:ext cx="5343378" cy="4007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808" y="565050"/>
            <a:ext cx="5351190" cy="40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55500" y="564950"/>
            <a:ext cx="28662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 by plotting spatial data onto a two-dimensional grid.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 each identified data point with the associated value.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example, the data is mm of simulated rainfall.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55500" y="564950"/>
            <a:ext cx="28662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minimum and maximum data values.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Subtract these values to find the range of the data.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equally 5-10 equally spaced intervals that fit within the desired range.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 convenient, easily interpreted numbers are better than precise divisions.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00" y="565050"/>
            <a:ext cx="5351200" cy="40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355500" y="564950"/>
            <a:ext cx="28662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desired, create an elastic scale by marking equal intervals on a (preferably thick) rubber band.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Intervals that are too close together may break the rubber band before stretching far enough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Intervals that are too far apart may not fit between the values on the page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Construction of multiple elastic scales might be necessary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00" y="565050"/>
            <a:ext cx="5351200" cy="40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355500" y="564950"/>
            <a:ext cx="28662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neighboring points with line segments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00" y="564950"/>
            <a:ext cx="5351200" cy="4013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355500" y="564950"/>
            <a:ext cx="28662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a line segment that would have at least one interval between the two endvalues.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example, the intervals 2.7, 3.0 and 3.3 all fall between the endpoints 2.43 and 3.53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00" y="564950"/>
            <a:ext cx="5351200" cy="4013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355500" y="564950"/>
            <a:ext cx="28662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1: Gradient method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 Measure the physical length of the line segment. (eg. 8.0 cm)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 Calculate the range of the data from the two endpoints (3.53 - 2.43 = 1.10 units)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 Determine the gradient from the ration of these two values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(1.10 units / 8.0 cm =.14 units/cm)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(8.0 cm/1.10 units = 7.3 cm/unit)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 Calculate the length of an interval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(.3 units * 7.3 cm/unit = 2.2 cm)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00" y="564950"/>
            <a:ext cx="5351200" cy="40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355500" y="564950"/>
            <a:ext cx="28662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1 (cont.)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 Calculate the difference in spatial values from the lower endpoint to the first interval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(2.7 - 2.43 = .27 units)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 Calculate the distance from the lower endpoint to the first interval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(.27 units * 7.3 cm/unit = 2.0 cm)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 Locate the first interval at the calculated distance from the lower endpoint. Mark and label.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 Locate and mark successive intervals along the segment (each 2.2 cm in the example)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799" y="228050"/>
            <a:ext cx="3515400" cy="46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355500" y="564950"/>
            <a:ext cx="2866200" cy="4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Method 2: Elastic method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&gt; Stretch the elastic scale so that locations on the scale align with values at the endpoints.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(in the example, 2.43 and 3.53 are aligned nearly ⅓ of the distance between the .1 unit scale marks)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&gt; Locate, mark and label the desired intervals using the marks on the elastic scale.  </a:t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889626" y="-99939"/>
            <a:ext cx="4007526" cy="5343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469</Words>
  <Application>Microsoft Office PowerPoint</Application>
  <PresentationFormat>On-screen Show (16:9)</PresentationFormat>
  <Paragraphs>61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Creating a Contour Plot from Spatial Data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Contour Plot from Spatial Data</dc:title>
  <dc:creator>Bess Caplan</dc:creator>
  <cp:lastModifiedBy>caplanb</cp:lastModifiedBy>
  <cp:revision>2</cp:revision>
  <dcterms:modified xsi:type="dcterms:W3CDTF">2020-04-30T18:09:24Z</dcterms:modified>
</cp:coreProperties>
</file>